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A5A93-E58F-4FC3-9CF3-6B9AD5DE7B1A}" v="47" dt="2021-05-21T04:37:08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Yaghoubi" userId="c281b063d488a037" providerId="LiveId" clId="{A31A5A93-E58F-4FC3-9CF3-6B9AD5DE7B1A}"/>
    <pc:docChg chg="undo custSel addSld modSld">
      <pc:chgData name="Ali Yaghoubi" userId="c281b063d488a037" providerId="LiveId" clId="{A31A5A93-E58F-4FC3-9CF3-6B9AD5DE7B1A}" dt="2021-05-21T04:37:08.779" v="626"/>
      <pc:docMkLst>
        <pc:docMk/>
      </pc:docMkLst>
      <pc:sldChg chg="addSp modSp">
        <pc:chgData name="Ali Yaghoubi" userId="c281b063d488a037" providerId="LiveId" clId="{A31A5A93-E58F-4FC3-9CF3-6B9AD5DE7B1A}" dt="2021-05-19T03:13:46.034" v="0" actId="931"/>
        <pc:sldMkLst>
          <pc:docMk/>
          <pc:sldMk cId="336594939" sldId="257"/>
        </pc:sldMkLst>
        <pc:picChg chg="add mod">
          <ac:chgData name="Ali Yaghoubi" userId="c281b063d488a037" providerId="LiveId" clId="{A31A5A93-E58F-4FC3-9CF3-6B9AD5DE7B1A}" dt="2021-05-19T03:13:46.034" v="0" actId="931"/>
          <ac:picMkLst>
            <pc:docMk/>
            <pc:sldMk cId="336594939" sldId="257"/>
            <ac:picMk id="5" creationId="{2542A521-6AEA-42A8-AECE-8AF006423872}"/>
          </ac:picMkLst>
        </pc:picChg>
      </pc:sldChg>
      <pc:sldChg chg="addSp modSp mod">
        <pc:chgData name="Ali Yaghoubi" userId="c281b063d488a037" providerId="LiveId" clId="{A31A5A93-E58F-4FC3-9CF3-6B9AD5DE7B1A}" dt="2021-05-19T23:41:50.184" v="42" actId="20577"/>
        <pc:sldMkLst>
          <pc:docMk/>
          <pc:sldMk cId="3830534445" sldId="258"/>
        </pc:sldMkLst>
        <pc:spChg chg="mod">
          <ac:chgData name="Ali Yaghoubi" userId="c281b063d488a037" providerId="LiveId" clId="{A31A5A93-E58F-4FC3-9CF3-6B9AD5DE7B1A}" dt="2021-05-19T23:41:50.184" v="42" actId="20577"/>
          <ac:spMkLst>
            <pc:docMk/>
            <pc:sldMk cId="3830534445" sldId="258"/>
            <ac:spMk id="3" creationId="{97FC42C8-021E-4BAF-9894-B17AD60247E8}"/>
          </ac:spMkLst>
        </pc:spChg>
        <pc:picChg chg="add mod">
          <ac:chgData name="Ali Yaghoubi" userId="c281b063d488a037" providerId="LiveId" clId="{A31A5A93-E58F-4FC3-9CF3-6B9AD5DE7B1A}" dt="2021-05-19T03:23:26.089" v="1" actId="931"/>
          <ac:picMkLst>
            <pc:docMk/>
            <pc:sldMk cId="3830534445" sldId="258"/>
            <ac:picMk id="5" creationId="{A8E57646-85E2-4B40-AE55-96E5801B5EFC}"/>
          </ac:picMkLst>
        </pc:picChg>
      </pc:sldChg>
      <pc:sldChg chg="addSp delSp modSp">
        <pc:chgData name="Ali Yaghoubi" userId="c281b063d488a037" providerId="LiveId" clId="{A31A5A93-E58F-4FC3-9CF3-6B9AD5DE7B1A}" dt="2021-05-19T03:33:58.105" v="2" actId="931"/>
        <pc:sldMkLst>
          <pc:docMk/>
          <pc:sldMk cId="3321865522" sldId="259"/>
        </pc:sldMkLst>
        <pc:spChg chg="del">
          <ac:chgData name="Ali Yaghoubi" userId="c281b063d488a037" providerId="LiveId" clId="{A31A5A93-E58F-4FC3-9CF3-6B9AD5DE7B1A}" dt="2021-05-19T03:33:58.105" v="2" actId="931"/>
          <ac:spMkLst>
            <pc:docMk/>
            <pc:sldMk cId="3321865522" sldId="259"/>
            <ac:spMk id="3" creationId="{F5FA860E-C16C-4DA1-8FC4-F8DD8557AD3F}"/>
          </ac:spMkLst>
        </pc:spChg>
        <pc:picChg chg="add mod">
          <ac:chgData name="Ali Yaghoubi" userId="c281b063d488a037" providerId="LiveId" clId="{A31A5A93-E58F-4FC3-9CF3-6B9AD5DE7B1A}" dt="2021-05-19T03:33:58.105" v="2" actId="931"/>
          <ac:picMkLst>
            <pc:docMk/>
            <pc:sldMk cId="3321865522" sldId="259"/>
            <ac:picMk id="5" creationId="{2BFDA2EE-348F-4B17-946E-968418249323}"/>
          </ac:picMkLst>
        </pc:picChg>
      </pc:sldChg>
      <pc:sldChg chg="addSp delSp modSp setBg">
        <pc:chgData name="Ali Yaghoubi" userId="c281b063d488a037" providerId="LiveId" clId="{A31A5A93-E58F-4FC3-9CF3-6B9AD5DE7B1A}" dt="2021-05-19T04:18:15.506" v="15" actId="931"/>
        <pc:sldMkLst>
          <pc:docMk/>
          <pc:sldMk cId="954910776" sldId="260"/>
        </pc:sldMkLst>
        <pc:spChg chg="del">
          <ac:chgData name="Ali Yaghoubi" userId="c281b063d488a037" providerId="LiveId" clId="{A31A5A93-E58F-4FC3-9CF3-6B9AD5DE7B1A}" dt="2021-05-19T03:55:56.122" v="4" actId="931"/>
          <ac:spMkLst>
            <pc:docMk/>
            <pc:sldMk cId="954910776" sldId="260"/>
            <ac:spMk id="3" creationId="{AEB0001C-92E8-44F3-B7FA-C9C30DC6E875}"/>
          </ac:spMkLst>
        </pc:spChg>
        <pc:spChg chg="del">
          <ac:chgData name="Ali Yaghoubi" userId="c281b063d488a037" providerId="LiveId" clId="{A31A5A93-E58F-4FC3-9CF3-6B9AD5DE7B1A}" dt="2021-05-19T03:58:46.317" v="6" actId="931"/>
          <ac:spMkLst>
            <pc:docMk/>
            <pc:sldMk cId="954910776" sldId="260"/>
            <ac:spMk id="12" creationId="{0DA3DB97-0B82-4D94-ADBD-66A07FD79101}"/>
          </ac:spMkLst>
        </pc:spChg>
        <pc:spChg chg="del">
          <ac:chgData name="Ali Yaghoubi" userId="c281b063d488a037" providerId="LiveId" clId="{A31A5A93-E58F-4FC3-9CF3-6B9AD5DE7B1A}" dt="2021-05-19T04:06:55.766" v="9" actId="931"/>
          <ac:spMkLst>
            <pc:docMk/>
            <pc:sldMk cId="954910776" sldId="260"/>
            <ac:spMk id="16" creationId="{BD899EA5-34A5-4EA1-9D8D-A41CB21C97C3}"/>
          </ac:spMkLst>
        </pc:spChg>
        <pc:spChg chg="del">
          <ac:chgData name="Ali Yaghoubi" userId="c281b063d488a037" providerId="LiveId" clId="{A31A5A93-E58F-4FC3-9CF3-6B9AD5DE7B1A}" dt="2021-05-19T04:04:26.180" v="8" actId="931"/>
          <ac:spMkLst>
            <pc:docMk/>
            <pc:sldMk cId="954910776" sldId="260"/>
            <ac:spMk id="117" creationId="{462A3B72-1665-423D-A4E8-004FA7A3DAE6}"/>
          </ac:spMkLst>
        </pc:spChg>
        <pc:picChg chg="add">
          <ac:chgData name="Ali Yaghoubi" userId="c281b063d488a037" providerId="LiveId" clId="{A31A5A93-E58F-4FC3-9CF3-6B9AD5DE7B1A}" dt="2021-05-19T03:55:27.806" v="3"/>
          <ac:picMkLst>
            <pc:docMk/>
            <pc:sldMk cId="954910776" sldId="260"/>
            <ac:picMk id="4" creationId="{B3575581-ED11-4BEC-B826-159B5498B2B0}"/>
          </ac:picMkLst>
        </pc:picChg>
        <pc:picChg chg="add mod">
          <ac:chgData name="Ali Yaghoubi" userId="c281b063d488a037" providerId="LiveId" clId="{A31A5A93-E58F-4FC3-9CF3-6B9AD5DE7B1A}" dt="2021-05-19T03:55:56.122" v="4" actId="931"/>
          <ac:picMkLst>
            <pc:docMk/>
            <pc:sldMk cId="954910776" sldId="260"/>
            <ac:picMk id="6" creationId="{ECA05453-A518-4A06-AF18-F014507ABD50}"/>
          </ac:picMkLst>
        </pc:picChg>
        <pc:picChg chg="add mod">
          <ac:chgData name="Ali Yaghoubi" userId="c281b063d488a037" providerId="LiveId" clId="{A31A5A93-E58F-4FC3-9CF3-6B9AD5DE7B1A}" dt="2021-05-19T03:56:12.013" v="5" actId="931"/>
          <ac:picMkLst>
            <pc:docMk/>
            <pc:sldMk cId="954910776" sldId="260"/>
            <ac:picMk id="8" creationId="{39C79D95-89F7-4301-A863-65959ACAB2A4}"/>
          </ac:picMkLst>
        </pc:picChg>
        <pc:picChg chg="add mod">
          <ac:chgData name="Ali Yaghoubi" userId="c281b063d488a037" providerId="LiveId" clId="{A31A5A93-E58F-4FC3-9CF3-6B9AD5DE7B1A}" dt="2021-05-19T03:58:46.317" v="6" actId="931"/>
          <ac:picMkLst>
            <pc:docMk/>
            <pc:sldMk cId="954910776" sldId="260"/>
            <ac:picMk id="10" creationId="{C4F073DC-F73E-4AAF-8920-FF0B960C883B}"/>
          </ac:picMkLst>
        </pc:picChg>
        <pc:picChg chg="add mod">
          <ac:chgData name="Ali Yaghoubi" userId="c281b063d488a037" providerId="LiveId" clId="{A31A5A93-E58F-4FC3-9CF3-6B9AD5DE7B1A}" dt="2021-05-19T04:04:26.180" v="8" actId="931"/>
          <ac:picMkLst>
            <pc:docMk/>
            <pc:sldMk cId="954910776" sldId="260"/>
            <ac:picMk id="13" creationId="{F0E7ECD1-EBBE-40DA-9777-66D858304639}"/>
          </ac:picMkLst>
        </pc:picChg>
        <pc:picChg chg="add mod">
          <ac:chgData name="Ali Yaghoubi" userId="c281b063d488a037" providerId="LiveId" clId="{A31A5A93-E58F-4FC3-9CF3-6B9AD5DE7B1A}" dt="2021-05-19T04:06:55.766" v="9" actId="931"/>
          <ac:picMkLst>
            <pc:docMk/>
            <pc:sldMk cId="954910776" sldId="260"/>
            <ac:picMk id="22" creationId="{17BBB251-B66A-46B8-92C9-3763FCAF2691}"/>
          </ac:picMkLst>
        </pc:picChg>
        <pc:picChg chg="add mod">
          <ac:chgData name="Ali Yaghoubi" userId="c281b063d488a037" providerId="LiveId" clId="{A31A5A93-E58F-4FC3-9CF3-6B9AD5DE7B1A}" dt="2021-05-19T04:11:18.688" v="10" actId="931"/>
          <ac:picMkLst>
            <pc:docMk/>
            <pc:sldMk cId="954910776" sldId="260"/>
            <ac:picMk id="25" creationId="{8BEFC5D4-C7FB-456F-AD98-B33D93107D1A}"/>
          </ac:picMkLst>
        </pc:picChg>
        <pc:picChg chg="add mod">
          <ac:chgData name="Ali Yaghoubi" userId="c281b063d488a037" providerId="LiveId" clId="{A31A5A93-E58F-4FC3-9CF3-6B9AD5DE7B1A}" dt="2021-05-19T04:18:15.506" v="15" actId="931"/>
          <ac:picMkLst>
            <pc:docMk/>
            <pc:sldMk cId="954910776" sldId="260"/>
            <ac:picMk id="27" creationId="{E8744377-25CC-466B-A9EC-46A936DACA52}"/>
          </ac:picMkLst>
        </pc:picChg>
      </pc:sldChg>
      <pc:sldChg chg="addSp delSp modSp new mod setBg setClrOvrMap">
        <pc:chgData name="Ali Yaghoubi" userId="c281b063d488a037" providerId="LiveId" clId="{A31A5A93-E58F-4FC3-9CF3-6B9AD5DE7B1A}" dt="2021-05-19T23:55:56.148" v="157" actId="1036"/>
        <pc:sldMkLst>
          <pc:docMk/>
          <pc:sldMk cId="4176654698" sldId="261"/>
        </pc:sldMkLst>
        <pc:spChg chg="mo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2" creationId="{BD7F0C3B-0121-46E0-9B51-8C673C484919}"/>
          </ac:spMkLst>
        </pc:spChg>
        <pc:spChg chg="del mod">
          <ac:chgData name="Ali Yaghoubi" userId="c281b063d488a037" providerId="LiveId" clId="{A31A5A93-E58F-4FC3-9CF3-6B9AD5DE7B1A}" dt="2021-05-19T23:49:12.388" v="94" actId="931"/>
          <ac:spMkLst>
            <pc:docMk/>
            <pc:sldMk cId="4176654698" sldId="261"/>
            <ac:spMk id="3" creationId="{D6255A82-5C52-46AE-99EF-200624B71BE2}"/>
          </ac:spMkLst>
        </pc:spChg>
        <pc:spChg chg="ad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13" creationId="{AC6F8F5A-EAFE-459F-8F54-9D86D539F12E}"/>
          </ac:spMkLst>
        </pc:spChg>
        <pc:spChg chg="ad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15" creationId="{5DFA2231-FFDF-4250-983C-D460855A37B8}"/>
          </ac:spMkLst>
        </pc:spChg>
        <pc:spChg chg="ad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17" creationId="{C18DD249-7BAF-43E4-96D2-897DF8277025}"/>
          </ac:spMkLst>
        </pc:spChg>
        <pc:spChg chg="ad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19" creationId="{93709A93-4FBF-496D-9228-3D3DBCF5064D}"/>
          </ac:spMkLst>
        </pc:spChg>
        <pc:spChg chg="add">
          <ac:chgData name="Ali Yaghoubi" userId="c281b063d488a037" providerId="LiveId" clId="{A31A5A93-E58F-4FC3-9CF3-6B9AD5DE7B1A}" dt="2021-05-19T23:49:27.043" v="97" actId="26606"/>
          <ac:spMkLst>
            <pc:docMk/>
            <pc:sldMk cId="4176654698" sldId="261"/>
            <ac:spMk id="21" creationId="{FDF57CB1-214E-425B-96B6-75E40F166F08}"/>
          </ac:spMkLst>
        </pc:spChg>
        <pc:picChg chg="add mod">
          <ac:chgData name="Ali Yaghoubi" userId="c281b063d488a037" providerId="LiveId" clId="{A31A5A93-E58F-4FC3-9CF3-6B9AD5DE7B1A}" dt="2021-05-19T23:49:27.043" v="97" actId="26606"/>
          <ac:picMkLst>
            <pc:docMk/>
            <pc:sldMk cId="4176654698" sldId="261"/>
            <ac:picMk id="4" creationId="{1FA4FC62-7410-42FA-ACAE-1E9F82081B4F}"/>
          </ac:picMkLst>
        </pc:picChg>
        <pc:picChg chg="add mod">
          <ac:chgData name="Ali Yaghoubi" userId="c281b063d488a037" providerId="LiveId" clId="{A31A5A93-E58F-4FC3-9CF3-6B9AD5DE7B1A}" dt="2021-05-19T23:49:27.043" v="97" actId="26606"/>
          <ac:picMkLst>
            <pc:docMk/>
            <pc:sldMk cId="4176654698" sldId="261"/>
            <ac:picMk id="5" creationId="{8A8A2A84-339F-4319-A216-4E2B534A6ECE}"/>
          </ac:picMkLst>
        </pc:picChg>
        <pc:picChg chg="add mod">
          <ac:chgData name="Ali Yaghoubi" userId="c281b063d488a037" providerId="LiveId" clId="{A31A5A93-E58F-4FC3-9CF3-6B9AD5DE7B1A}" dt="2021-05-19T23:49:27.043" v="97" actId="26606"/>
          <ac:picMkLst>
            <pc:docMk/>
            <pc:sldMk cId="4176654698" sldId="261"/>
            <ac:picMk id="6" creationId="{95D991FA-13C5-406F-9E48-848446BF4E94}"/>
          </ac:picMkLst>
        </pc:picChg>
        <pc:picChg chg="add mod ord">
          <ac:chgData name="Ali Yaghoubi" userId="c281b063d488a037" providerId="LiveId" clId="{A31A5A93-E58F-4FC3-9CF3-6B9AD5DE7B1A}" dt="2021-05-19T23:52:32.606" v="119" actId="14100"/>
          <ac:picMkLst>
            <pc:docMk/>
            <pc:sldMk cId="4176654698" sldId="261"/>
            <ac:picMk id="8" creationId="{6760D1B7-3F55-41AB-BA18-09DE9D4AEBBF}"/>
          </ac:picMkLst>
        </pc:picChg>
        <pc:picChg chg="add del mod">
          <ac:chgData name="Ali Yaghoubi" userId="c281b063d488a037" providerId="LiveId" clId="{A31A5A93-E58F-4FC3-9CF3-6B9AD5DE7B1A}" dt="2021-05-19T23:54:32.594" v="128" actId="478"/>
          <ac:picMkLst>
            <pc:docMk/>
            <pc:sldMk cId="4176654698" sldId="261"/>
            <ac:picMk id="10" creationId="{83611B24-B8AA-4351-B35B-F9C8F5789A55}"/>
          </ac:picMkLst>
        </pc:picChg>
        <pc:picChg chg="add mod">
          <ac:chgData name="Ali Yaghoubi" userId="c281b063d488a037" providerId="LiveId" clId="{A31A5A93-E58F-4FC3-9CF3-6B9AD5DE7B1A}" dt="2021-05-19T23:53:27.745" v="127" actId="14100"/>
          <ac:picMkLst>
            <pc:docMk/>
            <pc:sldMk cId="4176654698" sldId="261"/>
            <ac:picMk id="12" creationId="{B94A2A4B-0A01-4F37-AAFC-C1774B34203F}"/>
          </ac:picMkLst>
        </pc:picChg>
        <pc:picChg chg="add mod">
          <ac:chgData name="Ali Yaghoubi" userId="c281b063d488a037" providerId="LiveId" clId="{A31A5A93-E58F-4FC3-9CF3-6B9AD5DE7B1A}" dt="2021-05-19T23:51:00.615" v="110" actId="1076"/>
          <ac:picMkLst>
            <pc:docMk/>
            <pc:sldMk cId="4176654698" sldId="261"/>
            <ac:picMk id="16" creationId="{57879847-9065-41AE-90FD-EE492647D9D6}"/>
          </ac:picMkLst>
        </pc:picChg>
        <pc:picChg chg="add mod">
          <ac:chgData name="Ali Yaghoubi" userId="c281b063d488a037" providerId="LiveId" clId="{A31A5A93-E58F-4FC3-9CF3-6B9AD5DE7B1A}" dt="2021-05-19T23:55:56.148" v="157" actId="1036"/>
          <ac:picMkLst>
            <pc:docMk/>
            <pc:sldMk cId="4176654698" sldId="261"/>
            <ac:picMk id="20" creationId="{7C11C4FB-D25C-4A23-9F92-A6BEEE149973}"/>
          </ac:picMkLst>
        </pc:picChg>
      </pc:sldChg>
      <pc:sldChg chg="addSp delSp modSp new mod setBg setClrOvrMap">
        <pc:chgData name="Ali Yaghoubi" userId="c281b063d488a037" providerId="LiveId" clId="{A31A5A93-E58F-4FC3-9CF3-6B9AD5DE7B1A}" dt="2021-05-20T00:18:28.579" v="424" actId="26606"/>
        <pc:sldMkLst>
          <pc:docMk/>
          <pc:sldMk cId="3532525211" sldId="262"/>
        </pc:sldMkLst>
        <pc:spChg chg="mod ord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2" creationId="{3552ECAE-49AD-458C-B6A9-F919C313409F}"/>
          </ac:spMkLst>
        </pc:spChg>
        <pc:spChg chg="mod ord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3" creationId="{AD67590D-4AE4-43B2-96A0-8664C981096F}"/>
          </ac:spMkLst>
        </pc:spChg>
        <pc:spChg chg="add del">
          <ac:chgData name="Ali Yaghoubi" userId="c281b063d488a037" providerId="LiveId" clId="{A31A5A93-E58F-4FC3-9CF3-6B9AD5DE7B1A}" dt="2021-05-20T00:16:35.112" v="360" actId="26606"/>
          <ac:spMkLst>
            <pc:docMk/>
            <pc:sldMk cId="3532525211" sldId="262"/>
            <ac:spMk id="10" creationId="{A3BAF07C-C39E-42EB-BB22-8D46691D9735}"/>
          </ac:spMkLst>
        </pc:spChg>
        <pc:spChg chg="add del">
          <ac:chgData name="Ali Yaghoubi" userId="c281b063d488a037" providerId="LiveId" clId="{A31A5A93-E58F-4FC3-9CF3-6B9AD5DE7B1A}" dt="2021-05-20T00:16:35.112" v="360" actId="26606"/>
          <ac:spMkLst>
            <pc:docMk/>
            <pc:sldMk cId="3532525211" sldId="262"/>
            <ac:spMk id="33" creationId="{44C110BA-81E8-4247-853A-5F2B93E92E46}"/>
          </ac:spMkLst>
        </pc:spChg>
        <pc:spChg chg="add del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38" creationId="{6EFFF4A2-EB01-4738-9824-8D9A72A51BB9}"/>
          </ac:spMkLst>
        </pc:spChg>
        <pc:spChg chg="add del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40" creationId="{23D97D8B-CFC5-431A-AA32-93C4522A6EE6}"/>
          </ac:spMkLst>
        </pc:spChg>
        <pc:spChg chg="add del">
          <ac:chgData name="Ali Yaghoubi" userId="c281b063d488a037" providerId="LiveId" clId="{A31A5A93-E58F-4FC3-9CF3-6B9AD5DE7B1A}" dt="2021-05-20T00:18:28.579" v="423" actId="26606"/>
          <ac:spMkLst>
            <pc:docMk/>
            <pc:sldMk cId="3532525211" sldId="262"/>
            <ac:spMk id="49" creationId="{D7A453D2-15D8-4403-815F-291FA16340D9}"/>
          </ac:spMkLst>
        </pc:spChg>
        <pc:spChg chg="add del">
          <ac:chgData name="Ali Yaghoubi" userId="c281b063d488a037" providerId="LiveId" clId="{A31A5A93-E58F-4FC3-9CF3-6B9AD5DE7B1A}" dt="2021-05-20T00:18:28.579" v="423" actId="26606"/>
          <ac:spMkLst>
            <pc:docMk/>
            <pc:sldMk cId="3532525211" sldId="262"/>
            <ac:spMk id="51" creationId="{8161EA6B-09CA-445B-AB0D-8DF76FA92DEF}"/>
          </ac:spMkLst>
        </pc:spChg>
        <pc:spChg chg="add del">
          <ac:chgData name="Ali Yaghoubi" userId="c281b063d488a037" providerId="LiveId" clId="{A31A5A93-E58F-4FC3-9CF3-6B9AD5DE7B1A}" dt="2021-05-20T00:18:28.579" v="423" actId="26606"/>
          <ac:spMkLst>
            <pc:docMk/>
            <pc:sldMk cId="3532525211" sldId="262"/>
            <ac:spMk id="61" creationId="{B8114C98-A349-4111-A123-E8EAB86ABE30}"/>
          </ac:spMkLst>
        </pc:spChg>
        <pc:spChg chg="add del">
          <ac:chgData name="Ali Yaghoubi" userId="c281b063d488a037" providerId="LiveId" clId="{A31A5A93-E58F-4FC3-9CF3-6B9AD5DE7B1A}" dt="2021-05-20T00:18:28.579" v="423" actId="26606"/>
          <ac:spMkLst>
            <pc:docMk/>
            <pc:sldMk cId="3532525211" sldId="262"/>
            <ac:spMk id="69" creationId="{E2D3D3F2-ABBB-4453-B1C5-1BEBF7E4DD56}"/>
          </ac:spMkLst>
        </pc:spChg>
        <pc:spChg chg="add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83" creationId="{33CD251C-A887-4D2F-925B-FC097198538B}"/>
          </ac:spMkLst>
        </pc:spChg>
        <pc:spChg chg="add">
          <ac:chgData name="Ali Yaghoubi" userId="c281b063d488a037" providerId="LiveId" clId="{A31A5A93-E58F-4FC3-9CF3-6B9AD5DE7B1A}" dt="2021-05-20T00:18:28.579" v="424" actId="26606"/>
          <ac:spMkLst>
            <pc:docMk/>
            <pc:sldMk cId="3532525211" sldId="262"/>
            <ac:spMk id="84" creationId="{662A3FAA-D056-4098-8115-EA61EAF068CF}"/>
          </ac:spMkLst>
        </pc:spChg>
        <pc:grpChg chg="add del">
          <ac:chgData name="Ali Yaghoubi" userId="c281b063d488a037" providerId="LiveId" clId="{A31A5A93-E58F-4FC3-9CF3-6B9AD5DE7B1A}" dt="2021-05-20T00:16:35.112" v="360" actId="26606"/>
          <ac:grpSpMkLst>
            <pc:docMk/>
            <pc:sldMk cId="3532525211" sldId="262"/>
            <ac:grpSpMk id="12" creationId="{D8E9CF54-0466-4261-9E62-0249E60E1886}"/>
          </ac:grpSpMkLst>
        </pc:grpChg>
        <pc:grpChg chg="add del">
          <ac:chgData name="Ali Yaghoubi" userId="c281b063d488a037" providerId="LiveId" clId="{A31A5A93-E58F-4FC3-9CF3-6B9AD5DE7B1A}" dt="2021-05-20T00:18:28.579" v="424" actId="26606"/>
          <ac:grpSpMkLst>
            <pc:docMk/>
            <pc:sldMk cId="3532525211" sldId="262"/>
            <ac:grpSpMk id="42" creationId="{F91EAA54-AC0A-4AEF-ACE5-B1DD3DC8173B}"/>
          </ac:grpSpMkLst>
        </pc:grpChg>
        <pc:grpChg chg="add del">
          <ac:chgData name="Ali Yaghoubi" userId="c281b063d488a037" providerId="LiveId" clId="{A31A5A93-E58F-4FC3-9CF3-6B9AD5DE7B1A}" dt="2021-05-20T00:18:28.579" v="423" actId="26606"/>
          <ac:grpSpMkLst>
            <pc:docMk/>
            <pc:sldMk cId="3532525211" sldId="262"/>
            <ac:grpSpMk id="53" creationId="{74E65F23-789E-4CB9-B34F-46A85E25D667}"/>
          </ac:grpSpMkLst>
        </pc:grpChg>
        <pc:grpChg chg="add del">
          <ac:chgData name="Ali Yaghoubi" userId="c281b063d488a037" providerId="LiveId" clId="{A31A5A93-E58F-4FC3-9CF3-6B9AD5DE7B1A}" dt="2021-05-20T00:18:28.579" v="423" actId="26606"/>
          <ac:grpSpMkLst>
            <pc:docMk/>
            <pc:sldMk cId="3532525211" sldId="262"/>
            <ac:grpSpMk id="63" creationId="{670FB431-AE18-414D-92F4-1D12D1991152}"/>
          </ac:grpSpMkLst>
        </pc:grpChg>
        <pc:grpChg chg="add del">
          <ac:chgData name="Ali Yaghoubi" userId="c281b063d488a037" providerId="LiveId" clId="{A31A5A93-E58F-4FC3-9CF3-6B9AD5DE7B1A}" dt="2021-05-20T00:18:28.579" v="423" actId="26606"/>
          <ac:grpSpMkLst>
            <pc:docMk/>
            <pc:sldMk cId="3532525211" sldId="262"/>
            <ac:grpSpMk id="71" creationId="{8214E4A5-A0D2-42C4-8D14-D2A7E495F041}"/>
          </ac:grpSpMkLst>
        </pc:grpChg>
        <pc:grpChg chg="add del">
          <ac:chgData name="Ali Yaghoubi" userId="c281b063d488a037" providerId="LiveId" clId="{A31A5A93-E58F-4FC3-9CF3-6B9AD5DE7B1A}" dt="2021-05-20T00:18:28.579" v="423" actId="26606"/>
          <ac:grpSpMkLst>
            <pc:docMk/>
            <pc:sldMk cId="3532525211" sldId="262"/>
            <ac:grpSpMk id="77" creationId="{4043ADFC-DC2E-40D2-954D-4A13B908DA80}"/>
          </ac:grpSpMkLst>
        </pc:grpChg>
        <pc:picChg chg="add mod ord">
          <ac:chgData name="Ali Yaghoubi" userId="c281b063d488a037" providerId="LiveId" clId="{A31A5A93-E58F-4FC3-9CF3-6B9AD5DE7B1A}" dt="2021-05-20T00:18:28.579" v="424" actId="26606"/>
          <ac:picMkLst>
            <pc:docMk/>
            <pc:sldMk cId="3532525211" sldId="262"/>
            <ac:picMk id="5" creationId="{965520BB-0D32-41C1-8324-8228C96E2AAB}"/>
          </ac:picMkLst>
        </pc:picChg>
      </pc:sldChg>
      <pc:sldChg chg="addSp delSp modSp new mod setBg">
        <pc:chgData name="Ali Yaghoubi" userId="c281b063d488a037" providerId="LiveId" clId="{A31A5A93-E58F-4FC3-9CF3-6B9AD5DE7B1A}" dt="2021-05-20T01:47:27.252" v="562"/>
        <pc:sldMkLst>
          <pc:docMk/>
          <pc:sldMk cId="314795974" sldId="263"/>
        </pc:sldMkLst>
        <pc:spChg chg="mod">
          <ac:chgData name="Ali Yaghoubi" userId="c281b063d488a037" providerId="LiveId" clId="{A31A5A93-E58F-4FC3-9CF3-6B9AD5DE7B1A}" dt="2021-05-20T01:47:04.893" v="560" actId="26606"/>
          <ac:spMkLst>
            <pc:docMk/>
            <pc:sldMk cId="314795974" sldId="263"/>
            <ac:spMk id="2" creationId="{C10EF6BD-C9C3-4BE6-B1CA-F9DA06ADDBA4}"/>
          </ac:spMkLst>
        </pc:spChg>
        <pc:spChg chg="del">
          <ac:chgData name="Ali Yaghoubi" userId="c281b063d488a037" providerId="LiveId" clId="{A31A5A93-E58F-4FC3-9CF3-6B9AD5DE7B1A}" dt="2021-05-20T00:29:58.923" v="426" actId="931"/>
          <ac:spMkLst>
            <pc:docMk/>
            <pc:sldMk cId="314795974" sldId="263"/>
            <ac:spMk id="3" creationId="{EDF1B3A8-4C54-4EB2-A5B3-A8D1D7CA1B97}"/>
          </ac:spMkLst>
        </pc:spChg>
        <pc:spChg chg="add del">
          <ac:chgData name="Ali Yaghoubi" userId="c281b063d488a037" providerId="LiveId" clId="{A31A5A93-E58F-4FC3-9CF3-6B9AD5DE7B1A}" dt="2021-05-20T00:33:42.324" v="445" actId="26606"/>
          <ac:spMkLst>
            <pc:docMk/>
            <pc:sldMk cId="314795974" sldId="263"/>
            <ac:spMk id="10" creationId="{A8384FB5-9ADC-4DDC-881B-597D56F5B15D}"/>
          </ac:spMkLst>
        </pc:spChg>
        <pc:spChg chg="add del">
          <ac:chgData name="Ali Yaghoubi" userId="c281b063d488a037" providerId="LiveId" clId="{A31A5A93-E58F-4FC3-9CF3-6B9AD5DE7B1A}" dt="2021-05-20T00:33:42.324" v="445" actId="26606"/>
          <ac:spMkLst>
            <pc:docMk/>
            <pc:sldMk cId="314795974" sldId="263"/>
            <ac:spMk id="12" creationId="{91E5A9A7-95C6-4F4F-B00E-C82E07FE62EF}"/>
          </ac:spMkLst>
        </pc:spChg>
        <pc:spChg chg="add del">
          <ac:chgData name="Ali Yaghoubi" userId="c281b063d488a037" providerId="LiveId" clId="{A31A5A93-E58F-4FC3-9CF3-6B9AD5DE7B1A}" dt="2021-05-20T00:33:42.324" v="445" actId="26606"/>
          <ac:spMkLst>
            <pc:docMk/>
            <pc:sldMk cId="314795974" sldId="263"/>
            <ac:spMk id="14" creationId="{D07DD2DE-F619-49DD-B5E7-03A290FF4ED1}"/>
          </ac:spMkLst>
        </pc:spChg>
        <pc:spChg chg="add del">
          <ac:chgData name="Ali Yaghoubi" userId="c281b063d488a037" providerId="LiveId" clId="{A31A5A93-E58F-4FC3-9CF3-6B9AD5DE7B1A}" dt="2021-05-20T00:33:42.324" v="445" actId="26606"/>
          <ac:spMkLst>
            <pc:docMk/>
            <pc:sldMk cId="314795974" sldId="263"/>
            <ac:spMk id="16" creationId="{85149191-5F60-4A28-AAFF-039F96B0F3EC}"/>
          </ac:spMkLst>
        </pc:spChg>
        <pc:spChg chg="add del">
          <ac:chgData name="Ali Yaghoubi" userId="c281b063d488a037" providerId="LiveId" clId="{A31A5A93-E58F-4FC3-9CF3-6B9AD5DE7B1A}" dt="2021-05-20T00:33:42.324" v="445" actId="26606"/>
          <ac:spMkLst>
            <pc:docMk/>
            <pc:sldMk cId="314795974" sldId="263"/>
            <ac:spMk id="18" creationId="{F8260ED5-17F7-4158-B241-D51DD4CF1B7E}"/>
          </ac:spMkLst>
        </pc:spChg>
        <pc:spChg chg="add del">
          <ac:chgData name="Ali Yaghoubi" userId="c281b063d488a037" providerId="LiveId" clId="{A31A5A93-E58F-4FC3-9CF3-6B9AD5DE7B1A}" dt="2021-05-20T00:33:42.324" v="444" actId="26606"/>
          <ac:spMkLst>
            <pc:docMk/>
            <pc:sldMk cId="314795974" sldId="263"/>
            <ac:spMk id="23" creationId="{D4771268-CB57-404A-9271-370EB28F6090}"/>
          </ac:spMkLst>
        </pc:spChg>
        <pc:spChg chg="add del">
          <ac:chgData name="Ali Yaghoubi" userId="c281b063d488a037" providerId="LiveId" clId="{A31A5A93-E58F-4FC3-9CF3-6B9AD5DE7B1A}" dt="2021-05-20T00:34:45.798" v="447" actId="26606"/>
          <ac:spMkLst>
            <pc:docMk/>
            <pc:sldMk cId="314795974" sldId="263"/>
            <ac:spMk id="25" creationId="{91E5A9A7-95C6-4F4F-B00E-C82E07FE62EF}"/>
          </ac:spMkLst>
        </pc:spChg>
        <pc:spChg chg="add del">
          <ac:chgData name="Ali Yaghoubi" userId="c281b063d488a037" providerId="LiveId" clId="{A31A5A93-E58F-4FC3-9CF3-6B9AD5DE7B1A}" dt="2021-05-20T00:34:45.798" v="447" actId="26606"/>
          <ac:spMkLst>
            <pc:docMk/>
            <pc:sldMk cId="314795974" sldId="263"/>
            <ac:spMk id="26" creationId="{A8384FB5-9ADC-4DDC-881B-597D56F5B15D}"/>
          </ac:spMkLst>
        </pc:spChg>
        <pc:spChg chg="add del">
          <ac:chgData name="Ali Yaghoubi" userId="c281b063d488a037" providerId="LiveId" clId="{A31A5A93-E58F-4FC3-9CF3-6B9AD5DE7B1A}" dt="2021-05-20T00:34:45.798" v="447" actId="26606"/>
          <ac:spMkLst>
            <pc:docMk/>
            <pc:sldMk cId="314795974" sldId="263"/>
            <ac:spMk id="27" creationId="{D07DD2DE-F619-49DD-B5E7-03A290FF4ED1}"/>
          </ac:spMkLst>
        </pc:spChg>
        <pc:spChg chg="add del">
          <ac:chgData name="Ali Yaghoubi" userId="c281b063d488a037" providerId="LiveId" clId="{A31A5A93-E58F-4FC3-9CF3-6B9AD5DE7B1A}" dt="2021-05-20T00:34:45.798" v="447" actId="26606"/>
          <ac:spMkLst>
            <pc:docMk/>
            <pc:sldMk cId="314795974" sldId="263"/>
            <ac:spMk id="29" creationId="{85149191-5F60-4A28-AAFF-039F96B0F3EC}"/>
          </ac:spMkLst>
        </pc:spChg>
        <pc:spChg chg="add del">
          <ac:chgData name="Ali Yaghoubi" userId="c281b063d488a037" providerId="LiveId" clId="{A31A5A93-E58F-4FC3-9CF3-6B9AD5DE7B1A}" dt="2021-05-20T00:34:45.798" v="447" actId="26606"/>
          <ac:spMkLst>
            <pc:docMk/>
            <pc:sldMk cId="314795974" sldId="263"/>
            <ac:spMk id="31" creationId="{F8260ED5-17F7-4158-B241-D51DD4CF1B7E}"/>
          </ac:spMkLst>
        </pc:spChg>
        <pc:spChg chg="add del">
          <ac:chgData name="Ali Yaghoubi" userId="c281b063d488a037" providerId="LiveId" clId="{A31A5A93-E58F-4FC3-9CF3-6B9AD5DE7B1A}" dt="2021-05-20T00:35:12.045" v="448" actId="26606"/>
          <ac:spMkLst>
            <pc:docMk/>
            <pc:sldMk cId="314795974" sldId="263"/>
            <ac:spMk id="36" creationId="{EF63F4E1-AEA4-4F86-BBED-27DF9CE85AEE}"/>
          </ac:spMkLst>
        </pc:spChg>
        <pc:spChg chg="add del">
          <ac:chgData name="Ali Yaghoubi" userId="c281b063d488a037" providerId="LiveId" clId="{A31A5A93-E58F-4FC3-9CF3-6B9AD5DE7B1A}" dt="2021-05-20T00:35:12.045" v="448" actId="26606"/>
          <ac:spMkLst>
            <pc:docMk/>
            <pc:sldMk cId="314795974" sldId="263"/>
            <ac:spMk id="38" creationId="{C59D4035-62F4-48F5-A9F6-93DCABB67D6F}"/>
          </ac:spMkLst>
        </pc:spChg>
        <pc:spChg chg="add del">
          <ac:chgData name="Ali Yaghoubi" userId="c281b063d488a037" providerId="LiveId" clId="{A31A5A93-E58F-4FC3-9CF3-6B9AD5DE7B1A}" dt="2021-05-20T00:40:51.076" v="454" actId="26606"/>
          <ac:spMkLst>
            <pc:docMk/>
            <pc:sldMk cId="314795974" sldId="263"/>
            <ac:spMk id="43" creationId="{A8384FB5-9ADC-4DDC-881B-597D56F5B15D}"/>
          </ac:spMkLst>
        </pc:spChg>
        <pc:spChg chg="add del">
          <ac:chgData name="Ali Yaghoubi" userId="c281b063d488a037" providerId="LiveId" clId="{A31A5A93-E58F-4FC3-9CF3-6B9AD5DE7B1A}" dt="2021-05-20T00:40:51.076" v="454" actId="26606"/>
          <ac:spMkLst>
            <pc:docMk/>
            <pc:sldMk cId="314795974" sldId="263"/>
            <ac:spMk id="45" creationId="{91E5A9A7-95C6-4F4F-B00E-C82E07FE62EF}"/>
          </ac:spMkLst>
        </pc:spChg>
        <pc:spChg chg="add del">
          <ac:chgData name="Ali Yaghoubi" userId="c281b063d488a037" providerId="LiveId" clId="{A31A5A93-E58F-4FC3-9CF3-6B9AD5DE7B1A}" dt="2021-05-20T00:40:51.076" v="454" actId="26606"/>
          <ac:spMkLst>
            <pc:docMk/>
            <pc:sldMk cId="314795974" sldId="263"/>
            <ac:spMk id="47" creationId="{D07DD2DE-F619-49DD-B5E7-03A290FF4ED1}"/>
          </ac:spMkLst>
        </pc:spChg>
        <pc:spChg chg="add del">
          <ac:chgData name="Ali Yaghoubi" userId="c281b063d488a037" providerId="LiveId" clId="{A31A5A93-E58F-4FC3-9CF3-6B9AD5DE7B1A}" dt="2021-05-20T00:40:51.076" v="454" actId="26606"/>
          <ac:spMkLst>
            <pc:docMk/>
            <pc:sldMk cId="314795974" sldId="263"/>
            <ac:spMk id="49" creationId="{85149191-5F60-4A28-AAFF-039F96B0F3EC}"/>
          </ac:spMkLst>
        </pc:spChg>
        <pc:spChg chg="add del">
          <ac:chgData name="Ali Yaghoubi" userId="c281b063d488a037" providerId="LiveId" clId="{A31A5A93-E58F-4FC3-9CF3-6B9AD5DE7B1A}" dt="2021-05-20T00:40:51.076" v="454" actId="26606"/>
          <ac:spMkLst>
            <pc:docMk/>
            <pc:sldMk cId="314795974" sldId="263"/>
            <ac:spMk id="51" creationId="{F8260ED5-17F7-4158-B241-D51DD4CF1B7E}"/>
          </ac:spMkLst>
        </pc:spChg>
        <pc:spChg chg="add del">
          <ac:chgData name="Ali Yaghoubi" userId="c281b063d488a037" providerId="LiveId" clId="{A31A5A93-E58F-4FC3-9CF3-6B9AD5DE7B1A}" dt="2021-05-20T01:45:11.598" v="502" actId="931"/>
          <ac:spMkLst>
            <pc:docMk/>
            <pc:sldMk cId="314795974" sldId="263"/>
            <ac:spMk id="55" creationId="{8B8BC8CE-D322-42DC-A840-DBD226844416}"/>
          </ac:spMkLst>
        </pc:spChg>
        <pc:spChg chg="add del">
          <ac:chgData name="Ali Yaghoubi" userId="c281b063d488a037" providerId="LiveId" clId="{A31A5A93-E58F-4FC3-9CF3-6B9AD5DE7B1A}" dt="2021-05-20T01:47:04.893" v="560" actId="26606"/>
          <ac:spMkLst>
            <pc:docMk/>
            <pc:sldMk cId="314795974" sldId="263"/>
            <ac:spMk id="58" creationId="{C232B152-3720-4D3B-97ED-45CE5483F16F}"/>
          </ac:spMkLst>
        </pc:spChg>
        <pc:spChg chg="add del">
          <ac:chgData name="Ali Yaghoubi" userId="c281b063d488a037" providerId="LiveId" clId="{A31A5A93-E58F-4FC3-9CF3-6B9AD5DE7B1A}" dt="2021-05-20T01:47:04.893" v="560" actId="26606"/>
          <ac:spMkLst>
            <pc:docMk/>
            <pc:sldMk cId="314795974" sldId="263"/>
            <ac:spMk id="60" creationId="{11BAB570-FF10-4E96-8A3F-FA9804702B89}"/>
          </ac:spMkLst>
        </pc:spChg>
        <pc:spChg chg="add del">
          <ac:chgData name="Ali Yaghoubi" userId="c281b063d488a037" providerId="LiveId" clId="{A31A5A93-E58F-4FC3-9CF3-6B9AD5DE7B1A}" dt="2021-05-20T01:47:04.893" v="560" actId="26606"/>
          <ac:spMkLst>
            <pc:docMk/>
            <pc:sldMk cId="314795974" sldId="263"/>
            <ac:spMk id="62" creationId="{4B9FAFB2-BEB5-4848-8018-BCAD99E2E1AA}"/>
          </ac:spMkLst>
        </pc:spChg>
        <pc:spChg chg="add">
          <ac:chgData name="Ali Yaghoubi" userId="c281b063d488a037" providerId="LiveId" clId="{A31A5A93-E58F-4FC3-9CF3-6B9AD5DE7B1A}" dt="2021-05-20T01:47:04.893" v="560" actId="26606"/>
          <ac:spMkLst>
            <pc:docMk/>
            <pc:sldMk cId="314795974" sldId="263"/>
            <ac:spMk id="67" creationId="{823AC064-BC96-4F32-8AE1-B2FD38754823}"/>
          </ac:spMkLst>
        </pc:spChg>
        <pc:picChg chg="add mod">
          <ac:chgData name="Ali Yaghoubi" userId="c281b063d488a037" providerId="LiveId" clId="{A31A5A93-E58F-4FC3-9CF3-6B9AD5DE7B1A}" dt="2021-05-20T01:47:04.893" v="560" actId="26606"/>
          <ac:picMkLst>
            <pc:docMk/>
            <pc:sldMk cId="314795974" sldId="263"/>
            <ac:picMk id="5" creationId="{3AADBDDA-FB6E-42F2-9370-ABF93442E7EE}"/>
          </ac:picMkLst>
        </pc:picChg>
        <pc:picChg chg="add mod ord">
          <ac:chgData name="Ali Yaghoubi" userId="c281b063d488a037" providerId="LiveId" clId="{A31A5A93-E58F-4FC3-9CF3-6B9AD5DE7B1A}" dt="2021-05-20T01:47:04.893" v="560" actId="26606"/>
          <ac:picMkLst>
            <pc:docMk/>
            <pc:sldMk cId="314795974" sldId="263"/>
            <ac:picMk id="7" creationId="{B773CFFD-5F03-4644-8A34-7633006C68DC}"/>
          </ac:picMkLst>
        </pc:picChg>
        <pc:cxnChg chg="add">
          <ac:chgData name="Ali Yaghoubi" userId="c281b063d488a037" providerId="LiveId" clId="{A31A5A93-E58F-4FC3-9CF3-6B9AD5DE7B1A}" dt="2021-05-20T01:47:04.893" v="560" actId="26606"/>
          <ac:cxnSpMkLst>
            <pc:docMk/>
            <pc:sldMk cId="314795974" sldId="263"/>
            <ac:cxnSpMk id="69" creationId="{7E7C77BC-7138-40B1-A15B-20F57A494629}"/>
          </ac:cxnSpMkLst>
        </pc:cxnChg>
        <pc:cxnChg chg="add">
          <ac:chgData name="Ali Yaghoubi" userId="c281b063d488a037" providerId="LiveId" clId="{A31A5A93-E58F-4FC3-9CF3-6B9AD5DE7B1A}" dt="2021-05-20T01:47:04.893" v="560" actId="26606"/>
          <ac:cxnSpMkLst>
            <pc:docMk/>
            <pc:sldMk cId="314795974" sldId="263"/>
            <ac:cxnSpMk id="71" creationId="{DB146403-F3D6-484B-B2ED-97F9565D0370}"/>
          </ac:cxnSpMkLst>
        </pc:cxnChg>
      </pc:sldChg>
      <pc:sldChg chg="addSp delSp modSp new mod setBg">
        <pc:chgData name="Ali Yaghoubi" userId="c281b063d488a037" providerId="LiveId" clId="{A31A5A93-E58F-4FC3-9CF3-6B9AD5DE7B1A}" dt="2021-05-21T04:37:08.779" v="626"/>
        <pc:sldMkLst>
          <pc:docMk/>
          <pc:sldMk cId="4027384247" sldId="264"/>
        </pc:sldMkLst>
        <pc:spChg chg="mod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2" creationId="{AE6BB1B1-489D-4DE0-A17B-E764DEAA5FAB}"/>
          </ac:spMkLst>
        </pc:spChg>
        <pc:spChg chg="mod ord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3" creationId="{F48EEFE2-2EC5-4535-BFC9-FE213D540A58}"/>
          </ac:spMkLst>
        </pc:spChg>
        <pc:spChg chg="add del">
          <ac:chgData name="Ali Yaghoubi" userId="c281b063d488a037" providerId="LiveId" clId="{A31A5A93-E58F-4FC3-9CF3-6B9AD5DE7B1A}" dt="2021-05-21T04:32:53.752" v="616" actId="26606"/>
          <ac:spMkLst>
            <pc:docMk/>
            <pc:sldMk cId="4027384247" sldId="264"/>
            <ac:spMk id="10" creationId="{FF9B822F-893E-44C8-963C-64F50ACECBB2}"/>
          </ac:spMkLst>
        </pc:spChg>
        <pc:spChg chg="add del">
          <ac:chgData name="Ali Yaghoubi" userId="c281b063d488a037" providerId="LiveId" clId="{A31A5A93-E58F-4FC3-9CF3-6B9AD5DE7B1A}" dt="2021-05-21T04:32:53.752" v="616" actId="26606"/>
          <ac:spMkLst>
            <pc:docMk/>
            <pc:sldMk cId="4027384247" sldId="264"/>
            <ac:spMk id="12" creationId="{EBF87945-A001-489F-9D9B-7D9435F0B9CA}"/>
          </ac:spMkLst>
        </pc:spChg>
        <pc:spChg chg="add del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14" creationId="{CEB41C5C-0F34-4DDA-9D7C-5E717F35F60C}"/>
          </ac:spMkLst>
        </pc:spChg>
        <pc:spChg chg="add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20" creationId="{C232B152-3720-4D3B-97ED-45CE5483F16F}"/>
          </ac:spMkLst>
        </pc:spChg>
        <pc:spChg chg="add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22" creationId="{11BAB570-FF10-4E96-8A3F-FA9804702B89}"/>
          </ac:spMkLst>
        </pc:spChg>
        <pc:spChg chg="add">
          <ac:chgData name="Ali Yaghoubi" userId="c281b063d488a037" providerId="LiveId" clId="{A31A5A93-E58F-4FC3-9CF3-6B9AD5DE7B1A}" dt="2021-05-21T04:35:41.171" v="625" actId="26606"/>
          <ac:spMkLst>
            <pc:docMk/>
            <pc:sldMk cId="4027384247" sldId="264"/>
            <ac:spMk id="24" creationId="{4B9FAFB2-BEB5-4848-8018-BCAD99E2E1AA}"/>
          </ac:spMkLst>
        </pc:spChg>
        <pc:picChg chg="add mod">
          <ac:chgData name="Ali Yaghoubi" userId="c281b063d488a037" providerId="LiveId" clId="{A31A5A93-E58F-4FC3-9CF3-6B9AD5DE7B1A}" dt="2021-05-21T04:35:41.171" v="625" actId="26606"/>
          <ac:picMkLst>
            <pc:docMk/>
            <pc:sldMk cId="4027384247" sldId="264"/>
            <ac:picMk id="5" creationId="{5C2CAFA7-02F6-44FD-9D3B-8D7B566CA082}"/>
          </ac:picMkLst>
        </pc:picChg>
        <pc:cxnChg chg="add del">
          <ac:chgData name="Ali Yaghoubi" userId="c281b063d488a037" providerId="LiveId" clId="{A31A5A93-E58F-4FC3-9CF3-6B9AD5DE7B1A}" dt="2021-05-21T04:35:41.171" v="625" actId="26606"/>
          <ac:cxnSpMkLst>
            <pc:docMk/>
            <pc:sldMk cId="4027384247" sldId="264"/>
            <ac:cxnSpMk id="15" creationId="{57E1E5E6-F385-4E9C-B201-BA5BDE5CAD52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812D-7A86-4C21-8EBB-074D43C3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B856F-EAD8-466D-BBC0-3A87CDBE3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5A345-BF7A-4FD3-8072-95033C24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FE67-D1F9-47A9-B7F4-D89CC0E8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2644F-9902-490F-87DD-2C7AF2FD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1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7C95-26D3-4DB1-BF2A-48382053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7571A-3C74-494D-8FE7-C9F323C93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B4BAC-CBA8-4269-AD16-A36A07FD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8EBF9-044C-4627-8872-1165681C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0297-C7C2-459C-A5CA-8A984018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4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7012F-1127-4AE0-9C2F-05F1C6934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5C868-45D9-454E-B39E-E5C04226D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211B-26DC-40D9-9772-07F3F5E8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2D55-DDFE-494C-98D9-54B4CB84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1F029-0D39-4B0C-B374-723DC5DA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6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140C-D3C9-45F8-A2DA-22FEF417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12F44-02D9-4814-A253-E0242521D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5BD99-A60B-4E1B-9CF1-13A6D015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BD39D-C02E-4D9F-9654-79D4A0C9A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A173D-16D5-4C20-9223-1321D043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7F8E-03E0-4EAC-A5FB-F2739436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DD6DD-3EE6-4591-B70E-A483D3C8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AE702-CBB4-4539-A969-29D06F7F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CF89-0CDB-4D55-BD40-86EF705E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773D1-3AF2-41EB-B2D2-22B9D4950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3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5CB-2E4A-4ECD-BD74-BDA35C51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C99CC-FAC3-43BB-B64B-A5A379029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71927-1C9D-4EEF-B8F2-88C11EF65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0A6A6-4EC3-429F-8EA2-2424E9AF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DBA64-2C39-4273-8C51-3CEF3D33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67657-2FFA-41EC-BDC1-5F2590D6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B5D2-4139-468B-9E4E-6641ED90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4E44A-EBF9-4DE7-9DB5-C66C9218A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7FAAE-64D1-42BE-94C9-2A126499E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6C7761-CFCE-4894-970F-935A5FB75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A43F7-829B-4FE0-93B4-417952EB0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8846B-AA29-4A97-AE35-7D0E2254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F79E6-ED92-47D1-9E50-DA2439AA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18B9E-1072-4B71-8D77-D4D4E4B2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84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EB20-19EA-4E39-B7D6-8241FAEC0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F085F-EA5C-42F7-B485-4633103A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080BB-3350-4A38-B20A-7F5BBB20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14B09-9A96-446E-817D-DB843513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014D46-6646-4D8E-8F65-57900D33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3F42F-268C-44FE-88E1-91659C99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53068-63E2-4469-8EB8-31E547EB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9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8FAB-8FB9-4E3C-BA8C-01FF18B6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9C1B4-026C-4D4A-A96D-73D21ECF8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57989-B9FF-4DF0-9195-C885C6F8D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D2397-164B-45AF-BFF1-CD853410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275DD-EEE8-4AE9-93CF-08E4F11F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4A166-5AA8-4D6D-A015-B7754562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00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3410-58ED-42EA-9F1A-609AEA494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EA6DD5-5C1D-4F91-858A-4ADB02057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A085D-08B7-4C05-8372-3369B9DC5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E389B-12FE-4D98-A4AA-DBFEDF6D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08C0C-2A51-4334-BEF1-B8AA22B7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8FA82-1460-4736-9924-44204ACE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2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97C01-5F8A-48CC-AC5E-F7DBBF31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2E25-0F77-42C9-A5C7-167DE8C1E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3D6A9-58FF-457E-AE4C-536FD3A9B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48193-BC0D-47ED-A733-4CA336317475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6AF72-D67E-4D0C-9BE2-FC7E9D110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F651E-9DEF-46D7-87A7-5F1A88D7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67619-2BD0-41A5-A41E-5712D5A2C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0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B9B351-B633-401B-953F-04FD4496CD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3" t="1624" r="245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BB7CA-F42C-4933-B98D-520728DED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0" i="0" u="none" strike="noStrike" baseline="0">
                <a:latin typeface="+mn-lt"/>
              </a:rPr>
              <a:t>Multimodal Human Computer Interaction (MMHCI)</a:t>
            </a:r>
            <a:endParaRPr lang="en-US" sz="440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E28E1-7FC5-4798-92F3-56C54F14F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453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D4E1F-EC20-4A80-8BF5-51A12BC4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 dirty="0"/>
              <a:t>Application</a:t>
            </a:r>
          </a:p>
        </p:txBody>
      </p:sp>
      <p:sp>
        <p:nvSpPr>
          <p:cNvPr id="31" name="Freeform: Shape 20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C17F-A47C-4997-8ED1-B582BDB27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Drivers’ Attention Evaluation</a:t>
            </a:r>
          </a:p>
          <a:p>
            <a:r>
              <a:rPr lang="en-US" sz="2400">
                <a:solidFill>
                  <a:schemeClr val="bg1"/>
                </a:solidFill>
              </a:rPr>
              <a:t>Current Databases for attention are mostly one-modal</a:t>
            </a:r>
          </a:p>
          <a:p>
            <a:r>
              <a:rPr lang="en-US" sz="2400">
                <a:solidFill>
                  <a:schemeClr val="bg1"/>
                </a:solidFill>
              </a:rPr>
              <a:t>We need to create multi-modal images including all possible patterns of human attention-Eye Gaze, Facial Expression, Hand Gesture, and Body Posture</a:t>
            </a:r>
          </a:p>
        </p:txBody>
      </p:sp>
    </p:spTree>
    <p:extLst>
      <p:ext uri="{BB962C8B-B14F-4D97-AF65-F5344CB8AC3E}">
        <p14:creationId xmlns:p14="http://schemas.microsoft.com/office/powerpoint/2010/main" val="227786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542A521-6AEA-42A8-AECE-8AF006423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37436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8CFD3-0909-48D4-B86B-81E8A80AE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Project Focus: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05AD4-E3AA-461D-9FC7-96F224412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1700"/>
              <a:t>Multimodal Human</a:t>
            </a:r>
            <a:br>
              <a:rPr lang="en-US" sz="1700"/>
            </a:br>
            <a:r>
              <a:rPr lang="en-US" sz="1700"/>
              <a:t>Computer Interaction from a Computer Vision perspective (body, gesture, gaze, and affective interaction)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94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eb&#10;&#10;Description automatically generated">
            <a:extLst>
              <a:ext uri="{FF2B5EF4-FFF2-40B4-BE49-F238E27FC236}">
                <a16:creationId xmlns:a16="http://schemas.microsoft.com/office/drawing/2014/main" id="{A8E57646-85E2-4B40-AE55-96E5801B5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r="789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47CE1-13DE-43A5-BF76-5C05E277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/>
              <a:t>Core Vision Techniques: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C42C8-021E-4BAF-9894-B17AD602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en-US" sz="1800" dirty="0"/>
              <a:t>Large-Scale Body Movements</a:t>
            </a:r>
          </a:p>
          <a:p>
            <a:r>
              <a:rPr lang="en-US" sz="1800" dirty="0"/>
              <a:t>Gesture Recognition</a:t>
            </a:r>
          </a:p>
          <a:p>
            <a:r>
              <a:rPr lang="en-US" sz="1800" dirty="0"/>
              <a:t>Facial Expression and Gaze Detection</a:t>
            </a:r>
          </a:p>
        </p:txBody>
      </p:sp>
    </p:spTree>
    <p:extLst>
      <p:ext uri="{BB962C8B-B14F-4D97-AF65-F5344CB8AC3E}">
        <p14:creationId xmlns:p14="http://schemas.microsoft.com/office/powerpoint/2010/main" val="3830534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3493-511F-4A14-BD65-8CFC7E54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560353"/>
          </a:xfr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Large-Scale Body Movements</a:t>
            </a:r>
          </a:p>
        </p:txBody>
      </p:sp>
      <p:pic>
        <p:nvPicPr>
          <p:cNvPr id="5" name="Content Placeholder 4" descr="A picture containing sport, person, barbell&#10;&#10;Description automatically generated">
            <a:extLst>
              <a:ext uri="{FF2B5EF4-FFF2-40B4-BE49-F238E27FC236}">
                <a16:creationId xmlns:a16="http://schemas.microsoft.com/office/drawing/2014/main" id="{2BFDA2EE-348F-4B17-946E-968418249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" y="1199626"/>
            <a:ext cx="12190427" cy="5658373"/>
          </a:xfrm>
        </p:spPr>
      </p:pic>
    </p:spTree>
    <p:extLst>
      <p:ext uri="{BB962C8B-B14F-4D97-AF65-F5344CB8AC3E}">
        <p14:creationId xmlns:p14="http://schemas.microsoft.com/office/powerpoint/2010/main" val="332186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AB32-42AE-476E-9FBF-A7FD59F8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345" y="5304610"/>
            <a:ext cx="4052455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Gesture Recognition</a:t>
            </a:r>
          </a:p>
        </p:txBody>
      </p:sp>
      <p:sp>
        <p:nvSpPr>
          <p:cNvPr id="181" name="Rectangle 119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hild sing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ECA05453-A518-4A06-AF18-F014507AB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2" y="716991"/>
            <a:ext cx="1047722" cy="683638"/>
          </a:xfrm>
          <a:prstGeom prst="rect">
            <a:avLst/>
          </a:prstGeom>
        </p:spPr>
      </p:pic>
      <p:sp>
        <p:nvSpPr>
          <p:cNvPr id="182" name="Right Triangle 121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Freeform: Shape 123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Right Triangle 125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Triangle 189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person&#10;&#10;Description automatically generated">
            <a:extLst>
              <a:ext uri="{FF2B5EF4-FFF2-40B4-BE49-F238E27FC236}">
                <a16:creationId xmlns:a16="http://schemas.microsoft.com/office/drawing/2014/main" id="{8BEFC5D4-C7FB-456F-AD98-B33D93107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83" y="838606"/>
            <a:ext cx="1527243" cy="1845611"/>
          </a:xfrm>
          <a:prstGeom prst="rect">
            <a:avLst/>
          </a:prstGeom>
        </p:spPr>
      </p:pic>
      <p:sp>
        <p:nvSpPr>
          <p:cNvPr id="194" name="Right Triangle 193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75581-ED11-4BEC-B826-159B5498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7" y="3037579"/>
            <a:ext cx="1776018" cy="1554016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Triangle 197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person holding the hands up&#10;&#10;Description automatically generated with low confidence">
            <a:extLst>
              <a:ext uri="{FF2B5EF4-FFF2-40B4-BE49-F238E27FC236}">
                <a16:creationId xmlns:a16="http://schemas.microsoft.com/office/drawing/2014/main" id="{17BBB251-B66A-46B8-92C9-3763FCAF2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24" y="1857381"/>
            <a:ext cx="2155206" cy="608845"/>
          </a:xfrm>
          <a:prstGeom prst="rect">
            <a:avLst/>
          </a:prstGeom>
        </p:spPr>
      </p:pic>
      <p:pic>
        <p:nvPicPr>
          <p:cNvPr id="8" name="Picture 7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39C79D95-89F7-4301-A863-65959ACAB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" y="3082953"/>
            <a:ext cx="2088859" cy="1470537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C4F073DC-F73E-4AAF-8920-FF0B960C8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680" y="2265082"/>
            <a:ext cx="1933704" cy="2288408"/>
          </a:xfrm>
          <a:prstGeom prst="rect">
            <a:avLst/>
          </a:prstGeom>
          <a:noFill/>
        </p:spPr>
      </p:pic>
      <p:sp>
        <p:nvSpPr>
          <p:cNvPr id="204" name="Right Triangle 203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8744377-25CC-466B-A9EC-46A936DACA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91" y="3002673"/>
            <a:ext cx="2317204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10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0C3B-0121-46E0-9B51-8C673C48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082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Facial Expression and Gaze Detection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4FC62-7410-42FA-ACAE-1E9F8208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144" y="321734"/>
            <a:ext cx="1795844" cy="27398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DF57CB1-214E-425B-96B6-75E40F16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A2A84-339F-4319-A216-4E2B534A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011" y="321734"/>
            <a:ext cx="1795844" cy="2739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D991FA-13C5-406F-9E48-848446BF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108" y="3796452"/>
            <a:ext cx="1677916" cy="2559898"/>
          </a:xfrm>
          <a:prstGeom prst="rect">
            <a:avLst/>
          </a:prstGeom>
        </p:spPr>
      </p:pic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60D1B7-3F55-41AB-BA18-09DE9D4A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22" y="3474720"/>
            <a:ext cx="3007477" cy="3383280"/>
          </a:xfrm>
          <a:prstGeom prst="rect">
            <a:avLst/>
          </a:prstGeom>
        </p:spPr>
      </p:pic>
      <p:pic>
        <p:nvPicPr>
          <p:cNvPr id="12" name="Picture 11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B94A2A4B-0A01-4F37-AAFC-C1774B342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732" y="544106"/>
            <a:ext cx="2998268" cy="2017725"/>
          </a:xfrm>
          <a:prstGeom prst="rect">
            <a:avLst/>
          </a:prstGeom>
        </p:spPr>
      </p:pic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57879847-9065-41AE-90FD-EE492647D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76" y="4210259"/>
            <a:ext cx="2466975" cy="1847850"/>
          </a:xfrm>
          <a:prstGeom prst="rect">
            <a:avLst/>
          </a:prstGeom>
        </p:spPr>
      </p:pic>
      <p:pic>
        <p:nvPicPr>
          <p:cNvPr id="20" name="Picture 1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C11C4FB-D25C-4A23-9F92-A6BEEE149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14" y="8769"/>
            <a:ext cx="3006599" cy="337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5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ADBDDA-FB6E-42F2-9370-ABF93442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1" y="761179"/>
            <a:ext cx="4496325" cy="2529182"/>
          </a:xfrm>
          <a:prstGeom prst="rect">
            <a:avLst/>
          </a:prstGeom>
        </p:spPr>
      </p:pic>
      <p:pic>
        <p:nvPicPr>
          <p:cNvPr id="7" name="Content Placeholder 6" descr="A picture containing icon&#10;&#10;Description automatically generated">
            <a:extLst>
              <a:ext uri="{FF2B5EF4-FFF2-40B4-BE49-F238E27FC236}">
                <a16:creationId xmlns:a16="http://schemas.microsoft.com/office/drawing/2014/main" id="{B773CFFD-5F03-4644-8A34-7633006C6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1" y="3841131"/>
            <a:ext cx="4496325" cy="2405534"/>
          </a:xfrm>
          <a:prstGeom prst="rect">
            <a:avLst/>
          </a:pr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772" y="1391829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EF6BD-C9C3-4BE6-B1CA-F9DA06AD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102" y="2192572"/>
            <a:ext cx="3608855" cy="18655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Convolution and     Max Pooling</a:t>
            </a:r>
          </a:p>
        </p:txBody>
      </p:sp>
    </p:spTree>
    <p:extLst>
      <p:ext uri="{BB962C8B-B14F-4D97-AF65-F5344CB8AC3E}">
        <p14:creationId xmlns:p14="http://schemas.microsoft.com/office/powerpoint/2010/main" val="314795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4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65520BB-0D32-41C1-8324-8228C96E2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5" r="3193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84" name="Freeform: Shape 50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21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2ECAE-49AD-458C-B6A9-F919C313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9" y="1371600"/>
            <a:ext cx="3573440" cy="1180532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Attention States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590D-4AE4-43B2-96A0-8664C981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858" y="2621191"/>
            <a:ext cx="3894161" cy="1943985"/>
          </a:xfrm>
        </p:spPr>
        <p:txBody>
          <a:bodyPr anchor="t">
            <a:normAutofit/>
          </a:bodyPr>
          <a:lstStyle/>
          <a:p>
            <a:r>
              <a:rPr lang="en-US" sz="1300">
                <a:solidFill>
                  <a:schemeClr val="bg1"/>
                </a:solidFill>
              </a:rPr>
              <a:t>Deep Learning-Convolutional Neural Network</a:t>
            </a:r>
          </a:p>
          <a:p>
            <a:r>
              <a:rPr lang="en-US" sz="1300">
                <a:solidFill>
                  <a:schemeClr val="bg1"/>
                </a:solidFill>
              </a:rPr>
              <a:t>The Problem for typical architectures is Vanishing Gradients </a:t>
            </a:r>
          </a:p>
          <a:p>
            <a:r>
              <a:rPr lang="en-US" sz="1300">
                <a:solidFill>
                  <a:schemeClr val="bg1"/>
                </a:solidFill>
              </a:rPr>
              <a:t>With ResNets, the gradients can flow directly through the skip connections backwards from later layers to initial filters</a:t>
            </a:r>
          </a:p>
          <a:p>
            <a:r>
              <a:rPr lang="en-US" sz="1300">
                <a:solidFill>
                  <a:schemeClr val="bg1"/>
                </a:solidFill>
              </a:rPr>
              <a:t>ResNet34 is a good choice for Attention Extraction Systems</a:t>
            </a:r>
          </a:p>
        </p:txBody>
      </p:sp>
    </p:spTree>
    <p:extLst>
      <p:ext uri="{BB962C8B-B14F-4D97-AF65-F5344CB8AC3E}">
        <p14:creationId xmlns:p14="http://schemas.microsoft.com/office/powerpoint/2010/main" val="353252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B1B1-489D-4DE0-A17B-E764DEAA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EFE2-2EC5-4535-BFC9-FE213D540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Python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NumPy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Keras TensorFlow</a:t>
            </a:r>
          </a:p>
          <a:p>
            <a:r>
              <a:rPr lang="en-US" sz="2000">
                <a:solidFill>
                  <a:schemeClr val="bg1">
                    <a:alpha val="60000"/>
                  </a:schemeClr>
                </a:solidFill>
              </a:rPr>
              <a:t>Pytorch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2CAFA7-02F6-44FD-9D3B-8D7B566C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53" y="1880347"/>
            <a:ext cx="6014185" cy="30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4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146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Multimodal Human Computer Interaction (MMHCI)</vt:lpstr>
      <vt:lpstr>Project Focus:</vt:lpstr>
      <vt:lpstr>Core Vision Techniques:</vt:lpstr>
      <vt:lpstr>   Large-Scale Body Movements</vt:lpstr>
      <vt:lpstr>Gesture Recognition</vt:lpstr>
      <vt:lpstr>Facial Expression and Gaze Detection</vt:lpstr>
      <vt:lpstr>Convolution and     Max Pooling</vt:lpstr>
      <vt:lpstr>Attention States Classification</vt:lpstr>
      <vt:lpstr>Programming Tools</vt:lpstr>
      <vt:lpstr>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Human Computer Interaction (MMHCI)</dc:title>
  <dc:creator>Yaghoubi, Ali@DSH-S</dc:creator>
  <cp:lastModifiedBy>Ali Yaghoubi</cp:lastModifiedBy>
  <cp:revision>2</cp:revision>
  <dcterms:created xsi:type="dcterms:W3CDTF">2021-05-19T02:34:42Z</dcterms:created>
  <dcterms:modified xsi:type="dcterms:W3CDTF">2021-05-24T20:34:19Z</dcterms:modified>
</cp:coreProperties>
</file>